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95840" autoAdjust="0"/>
  </p:normalViewPr>
  <p:slideViewPr>
    <p:cSldViewPr snapToGrid="0" showGuides="1">
      <p:cViewPr varScale="1">
        <p:scale>
          <a:sx n="107" d="100"/>
          <a:sy n="107" d="100"/>
        </p:scale>
        <p:origin x="1072"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50136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a:solidFill>
                  <a:srgbClr val="000000"/>
                </a:solidFill>
              </a:rPr>
              <a:t>Greg </a:t>
            </a:r>
            <a:r>
              <a:rPr lang="en-US" u="sng" dirty="0">
                <a:solidFill>
                  <a:srgbClr val="000000"/>
                </a:solidFill>
              </a:rPr>
              <a:t>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Developing a Testing and Continuous Integration Strategy for your Team tutorial @ ISC 2022</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53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8436</TotalTime>
  <Words>1646</Words>
  <Application>Microsoft Macintosh PowerPoint</Application>
  <PresentationFormat>Custom</PresentationFormat>
  <Paragraphs>171</Paragraphs>
  <Slides>20</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247</cp:revision>
  <cp:lastPrinted>2017-11-02T18:35:01Z</cp:lastPrinted>
  <dcterms:created xsi:type="dcterms:W3CDTF">2018-11-06T17:28:56Z</dcterms:created>
  <dcterms:modified xsi:type="dcterms:W3CDTF">2022-05-18T23:34:10Z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